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18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9A7C1-D4A3-450B-9BE6-5BF057B15B55}" type="datetimeFigureOut">
              <a:rPr lang="en-NZ" smtClean="0"/>
              <a:t>20/05/2014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A547F-87A3-4CA4-9249-53FCBAE5D40D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281763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9A7C1-D4A3-450B-9BE6-5BF057B15B55}" type="datetimeFigureOut">
              <a:rPr lang="en-NZ" smtClean="0"/>
              <a:t>20/05/2014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A547F-87A3-4CA4-9249-53FCBAE5D40D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861065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9A7C1-D4A3-450B-9BE6-5BF057B15B55}" type="datetimeFigureOut">
              <a:rPr lang="en-NZ" smtClean="0"/>
              <a:t>20/05/2014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A547F-87A3-4CA4-9249-53FCBAE5D40D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5727869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9A7C1-D4A3-450B-9BE6-5BF057B15B55}" type="datetimeFigureOut">
              <a:rPr lang="en-NZ" smtClean="0"/>
              <a:t>20/05/2014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A547F-87A3-4CA4-9249-53FCBAE5D40D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045922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9A7C1-D4A3-450B-9BE6-5BF057B15B55}" type="datetimeFigureOut">
              <a:rPr lang="en-NZ" smtClean="0"/>
              <a:t>20/05/2014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A547F-87A3-4CA4-9249-53FCBAE5D40D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402204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9A7C1-D4A3-450B-9BE6-5BF057B15B55}" type="datetimeFigureOut">
              <a:rPr lang="en-NZ" smtClean="0"/>
              <a:t>20/05/2014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A547F-87A3-4CA4-9249-53FCBAE5D40D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63929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9A7C1-D4A3-450B-9BE6-5BF057B15B55}" type="datetimeFigureOut">
              <a:rPr lang="en-NZ" smtClean="0"/>
              <a:t>20/05/2014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A547F-87A3-4CA4-9249-53FCBAE5D40D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08005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9A7C1-D4A3-450B-9BE6-5BF057B15B55}" type="datetimeFigureOut">
              <a:rPr lang="en-NZ" smtClean="0"/>
              <a:t>20/05/2014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A547F-87A3-4CA4-9249-53FCBAE5D40D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27159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9A7C1-D4A3-450B-9BE6-5BF057B15B55}" type="datetimeFigureOut">
              <a:rPr lang="en-NZ" smtClean="0"/>
              <a:t>20/05/2014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A547F-87A3-4CA4-9249-53FCBAE5D40D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39538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9A7C1-D4A3-450B-9BE6-5BF057B15B55}" type="datetimeFigureOut">
              <a:rPr lang="en-NZ" smtClean="0"/>
              <a:t>20/05/2014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A547F-87A3-4CA4-9249-53FCBAE5D40D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033524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9A7C1-D4A3-450B-9BE6-5BF057B15B55}" type="datetimeFigureOut">
              <a:rPr lang="en-NZ" smtClean="0"/>
              <a:t>20/05/2014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A547F-87A3-4CA4-9249-53FCBAE5D40D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279772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9A7C1-D4A3-450B-9BE6-5BF057B15B55}" type="datetimeFigureOut">
              <a:rPr lang="en-NZ" smtClean="0"/>
              <a:t>20/05/2014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A547F-87A3-4CA4-9249-53FCBAE5D40D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6634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  <a:latin typeface="Bradley Hand ITC" panose="03070402050302030203" pitchFamily="66" charset="0"/>
              </a:rPr>
              <a:t>KFC</a:t>
            </a:r>
            <a:endParaRPr lang="en-NZ" sz="4800" dirty="0">
              <a:solidFill>
                <a:srgbClr val="FFFF00"/>
              </a:solidFill>
              <a:latin typeface="Bradley Hand ITC" panose="03070402050302030203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  <a:latin typeface="Bradley Hand ITC" panose="03070402050302030203" pitchFamily="66" charset="0"/>
              </a:rPr>
              <a:t>Written by: Ben Connolly</a:t>
            </a:r>
          </a:p>
          <a:p>
            <a:r>
              <a:rPr lang="en-US" dirty="0" smtClean="0">
                <a:solidFill>
                  <a:srgbClr val="FFFF00"/>
                </a:solidFill>
                <a:latin typeface="Bradley Hand ITC" panose="03070402050302030203" pitchFamily="66" charset="0"/>
              </a:rPr>
              <a:t>Illustrated by: Google Images</a:t>
            </a:r>
            <a:endParaRPr lang="en-NZ" dirty="0">
              <a:solidFill>
                <a:srgbClr val="FFFF00"/>
              </a:solidFill>
              <a:latin typeface="Bradley Hand ITC" panose="030704020503020302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82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FFFF00"/>
                </a:solidFill>
                <a:latin typeface="Bradley Hand ITC" panose="03070402050302030203" pitchFamily="66" charset="0"/>
              </a:rPr>
              <a:t>Who founded KFC?</a:t>
            </a:r>
            <a:endParaRPr lang="en-NZ" sz="2800" dirty="0">
              <a:solidFill>
                <a:srgbClr val="FFFF00"/>
              </a:solidFill>
              <a:latin typeface="Bradley Hand ITC" panose="03070402050302030203" pitchFamily="66" charset="0"/>
            </a:endParaRPr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0"/>
            <a:ext cx="5868144" cy="6858000"/>
          </a:xfrm>
        </p:spPr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0" y="1484784"/>
            <a:ext cx="3475857" cy="5373216"/>
          </a:xfrm>
        </p:spPr>
        <p:txBody>
          <a:bodyPr>
            <a:normAutofit/>
          </a:bodyPr>
          <a:lstStyle/>
          <a:p>
            <a:r>
              <a:rPr lang="en-US" sz="1800" dirty="0" smtClean="0">
                <a:solidFill>
                  <a:srgbClr val="FFFF00"/>
                </a:solidFill>
                <a:latin typeface="Bradley Hand ITC" panose="03070402050302030203" pitchFamily="66" charset="0"/>
              </a:rPr>
              <a:t>Harland David sanders of whom is better know as colonel sanders was the founder of KFC.</a:t>
            </a:r>
          </a:p>
          <a:p>
            <a:r>
              <a:rPr lang="en-US" sz="2800" dirty="0" smtClean="0">
                <a:solidFill>
                  <a:srgbClr val="FFFF00"/>
                </a:solidFill>
                <a:latin typeface="Bradley Hand ITC" panose="03070402050302030203" pitchFamily="66" charset="0"/>
              </a:rPr>
              <a:t>How old was he when he started KFC?</a:t>
            </a:r>
          </a:p>
          <a:p>
            <a:r>
              <a:rPr lang="en-US" sz="1800" dirty="0" smtClean="0">
                <a:solidFill>
                  <a:srgbClr val="FFFF00"/>
                </a:solidFill>
                <a:latin typeface="Bradley Hand ITC" panose="03070402050302030203" pitchFamily="66" charset="0"/>
              </a:rPr>
              <a:t>He was forty years old when he started KFC</a:t>
            </a:r>
          </a:p>
          <a:p>
            <a:r>
              <a:rPr lang="en-US" sz="1800" dirty="0" smtClean="0">
                <a:solidFill>
                  <a:srgbClr val="FFFF00"/>
                </a:solidFill>
                <a:latin typeface="Bradley Hand ITC" panose="03070402050302030203" pitchFamily="66" charset="0"/>
              </a:rPr>
              <a:t>Where was the first KFC restaurant?</a:t>
            </a:r>
          </a:p>
          <a:p>
            <a:r>
              <a:rPr lang="en-US" sz="1800" dirty="0" smtClean="0">
                <a:solidFill>
                  <a:srgbClr val="FFFF00"/>
                </a:solidFill>
                <a:latin typeface="Bradley Hand ITC" panose="03070402050302030203" pitchFamily="66" charset="0"/>
              </a:rPr>
              <a:t>He started KFC at a restaurant in Corbin, Kentucky.</a:t>
            </a:r>
            <a:endParaRPr lang="en-NZ" sz="1800" dirty="0">
              <a:solidFill>
                <a:srgbClr val="FFFF00"/>
              </a:solidFill>
              <a:latin typeface="Bradley Hand ITC" panose="030704020503020302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0815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3008313" cy="1435100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rgbClr val="FFFF00"/>
                </a:solidFill>
                <a:latin typeface="Bradley Hand ITC" panose="03070402050302030203" pitchFamily="66" charset="0"/>
              </a:rPr>
              <a:t>Where was the first KFC restaurant?</a:t>
            </a:r>
            <a:endParaRPr lang="en-NZ" sz="2800" dirty="0">
              <a:solidFill>
                <a:srgbClr val="FFFF00"/>
              </a:solidFill>
              <a:latin typeface="Bradley Hand ITC" panose="03070402050302030203" pitchFamily="66" charset="0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0"/>
            <a:ext cx="6444208" cy="685800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0" y="1435100"/>
            <a:ext cx="2699791" cy="5422900"/>
          </a:xfrm>
        </p:spPr>
        <p:txBody>
          <a:bodyPr>
            <a:normAutofit/>
          </a:bodyPr>
          <a:lstStyle/>
          <a:p>
            <a:r>
              <a:rPr lang="en-US" sz="1800" dirty="0" smtClean="0">
                <a:solidFill>
                  <a:srgbClr val="FFFF00"/>
                </a:solidFill>
                <a:latin typeface="Bradley Hand ITC" panose="03070402050302030203" pitchFamily="66" charset="0"/>
              </a:rPr>
              <a:t>He started KFC at a restaurant in Corbin, </a:t>
            </a:r>
            <a:r>
              <a:rPr lang="en-US" sz="1800" dirty="0" smtClean="0">
                <a:solidFill>
                  <a:srgbClr val="FFFF00"/>
                </a:solidFill>
                <a:latin typeface="Bradley Hand ITC" panose="03070402050302030203" pitchFamily="66" charset="0"/>
              </a:rPr>
              <a:t>Kentucky.</a:t>
            </a:r>
          </a:p>
          <a:p>
            <a:r>
              <a:rPr lang="en-US" sz="2800" dirty="0" smtClean="0">
                <a:solidFill>
                  <a:srgbClr val="FFFF00"/>
                </a:solidFill>
                <a:latin typeface="Bradley Hand ITC" panose="03070402050302030203" pitchFamily="66" charset="0"/>
              </a:rPr>
              <a:t>Did he have a nickname?</a:t>
            </a:r>
          </a:p>
          <a:p>
            <a:r>
              <a:rPr lang="en-US" sz="1800" dirty="0" smtClean="0">
                <a:solidFill>
                  <a:srgbClr val="FFFF00"/>
                </a:solidFill>
                <a:latin typeface="Bradley Hand ITC" panose="03070402050302030203" pitchFamily="66" charset="0"/>
              </a:rPr>
              <a:t>Yes his nickname was Kentucky colonel</a:t>
            </a:r>
          </a:p>
          <a:p>
            <a:r>
              <a:rPr lang="en-US" sz="1800" dirty="0" smtClean="0">
                <a:solidFill>
                  <a:srgbClr val="FFFF00"/>
                </a:solidFill>
                <a:latin typeface="Bradley Hand ITC" panose="03070402050302030203" pitchFamily="66" charset="0"/>
              </a:rPr>
              <a:t>Had he work at another restaurant?</a:t>
            </a:r>
          </a:p>
          <a:p>
            <a:r>
              <a:rPr lang="en-US" sz="1800" dirty="0" smtClean="0">
                <a:solidFill>
                  <a:srgbClr val="FFFF00"/>
                </a:solidFill>
                <a:latin typeface="Bradley Hand ITC" panose="03070402050302030203" pitchFamily="66" charset="0"/>
              </a:rPr>
              <a:t>Yes he had and it fitted </a:t>
            </a:r>
            <a:r>
              <a:rPr lang="en-US" sz="1800" smtClean="0">
                <a:solidFill>
                  <a:srgbClr val="FFFF00"/>
                </a:solidFill>
                <a:latin typeface="Bradley Hand ITC" panose="03070402050302030203" pitchFamily="66" charset="0"/>
              </a:rPr>
              <a:t>142 people.</a:t>
            </a:r>
            <a:endParaRPr lang="en-US" sz="1800" dirty="0" smtClean="0">
              <a:solidFill>
                <a:srgbClr val="FFFF00"/>
              </a:solidFill>
              <a:latin typeface="Bradley Hand ITC" panose="03070402050302030203" pitchFamily="66" charset="0"/>
            </a:endParaRPr>
          </a:p>
          <a:p>
            <a:endParaRPr lang="en-US" sz="1800" dirty="0" smtClean="0">
              <a:solidFill>
                <a:srgbClr val="FFFF00"/>
              </a:solidFill>
              <a:latin typeface="Bradley Hand ITC" panose="030704020503020302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3063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114</Words>
  <Application>Microsoft Office PowerPoint</Application>
  <PresentationFormat>On-screen Show (4:3)</PresentationFormat>
  <Paragraphs>15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KFC</vt:lpstr>
      <vt:lpstr>Who founded KFC?</vt:lpstr>
      <vt:lpstr>Where was the first KFC restaurant?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KFC</dc:title>
  <dc:creator>Ben Connolly</dc:creator>
  <cp:lastModifiedBy>Ben Connolly</cp:lastModifiedBy>
  <cp:revision>7</cp:revision>
  <dcterms:created xsi:type="dcterms:W3CDTF">2014-05-19T05:28:04Z</dcterms:created>
  <dcterms:modified xsi:type="dcterms:W3CDTF">2014-05-20T05:13:35Z</dcterms:modified>
</cp:coreProperties>
</file>